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8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2" r:id="rId14"/>
    <p:sldId id="271" r:id="rId15"/>
    <p:sldId id="273" r:id="rId16"/>
    <p:sldId id="266" r:id="rId17"/>
    <p:sldId id="277" r:id="rId18"/>
    <p:sldId id="275" r:id="rId19"/>
    <p:sldId id="278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00"/>
    <a:srgbClr val="00CC00"/>
    <a:srgbClr val="0000CC"/>
    <a:srgbClr val="FF0000"/>
    <a:srgbClr val="00FF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FAB3-2CB6-457D-BD24-9B034AB614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01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1A6F-8D6B-4838-BA30-00CF71B7B2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67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A73F-A970-47A2-A952-9B3A3E88D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50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DB7F-101A-430C-9776-0C1F25A93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20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0965-C76A-4DAE-B50D-5DD779C8E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66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753D-850E-412A-901B-2688E6B3B8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91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3E5C-2E8C-4999-A3B2-8462DFC901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98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9D878-9DA1-43DD-B0CD-333563FCA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62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86FAE-C131-4977-8C49-BBD0086BC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27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0A80-81B2-48D0-AB6E-6DC398531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66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C1B5-A7F3-4E48-9095-29095DAA2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34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C1D1-DC5B-4DAA-83B7-D10AE36B37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68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9000">
              <a:srgbClr val="CC99FF"/>
            </a:gs>
            <a:gs pos="64000">
              <a:srgbClr val="9966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D5CE8F5-AB6E-4B23-A004-7362FE00D0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060;&#1080;&#1082;&#1089;&#1080;&#1082;&#1080;%20-%20&#1060;&#1080;&#1082;&#1089;&#1080;&#1087;&#1077;&#1083;&#1082;&#1072;%20-%20&#1050;&#1090;&#1086;%20&#1090;&#1072;&#1082;&#1080;&#1077;%20&#1092;&#1080;&#1082;&#1089;&#1080;&#1082;&#1080;.mp4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848600" cy="1774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Помоги Симке освободить </a:t>
            </a:r>
            <a:r>
              <a:rPr lang="ru-RU" altLang="ru-RU" sz="5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</a:t>
            </a:r>
            <a:r>
              <a:rPr lang="ru-RU" altLang="ru-RU" sz="5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олика</a:t>
            </a:r>
          </a:p>
        </p:txBody>
      </p:sp>
      <p:sp>
        <p:nvSpPr>
          <p:cNvPr id="2052" name="Прямоугольник 1"/>
          <p:cNvSpPr>
            <a:spLocks noChangeArrowheads="1"/>
          </p:cNvSpPr>
          <p:nvPr/>
        </p:nvSpPr>
        <p:spPr bwMode="auto">
          <a:xfrm>
            <a:off x="4279900" y="4256088"/>
            <a:ext cx="4572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Monotype Corsiva" pitchFamily="66" charset="0"/>
                <a:cs typeface="Times New Roman" pitchFamily="18" charset="0"/>
              </a:rPr>
              <a:t>Воспитатель: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Monotype Corsiva" pitchFamily="66" charset="0"/>
                <a:cs typeface="Times New Roman" pitchFamily="18" charset="0"/>
              </a:rPr>
              <a:t>Антипина Алла Николаевна</a:t>
            </a:r>
            <a:br>
              <a:rPr lang="ru-RU" altLang="ru-RU" sz="2800" b="1" i="1">
                <a:latin typeface="Monotype Corsiva" pitchFamily="66" charset="0"/>
                <a:cs typeface="Times New Roman" pitchFamily="18" charset="0"/>
              </a:rPr>
            </a:br>
            <a:r>
              <a:rPr lang="ru-RU" altLang="ru-RU" sz="2800" b="1" i="1">
                <a:latin typeface="Monotype Corsiva" pitchFamily="66" charset="0"/>
                <a:cs typeface="Times New Roman" pitchFamily="18" charset="0"/>
              </a:rPr>
              <a:t> МКДОУ «Детский сад № 4»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Monotype Corsiva" pitchFamily="66" charset="0"/>
                <a:cs typeface="Times New Roman" pitchFamily="18" charset="0"/>
              </a:rPr>
              <a:t>Кореневского района Курской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Monotype Corsiva" pitchFamily="66" charset="0"/>
                <a:cs typeface="Times New Roman" pitchFamily="18" charset="0"/>
              </a:rPr>
              <a:t>2017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905000"/>
            <a:ext cx="51054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267" name="Picture 8" descr="E:\fls_din3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9763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E:\fls_din3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4213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E:\fls_din3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684213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E:\fls_din3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6670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E:\fls_din3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C:\Users\ANGELINA\Desktop\Новая папка\image-0-02-04-f0131856240ce86b7ba030207bfdf3577fed637a146efa5e37dfa663490655b4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411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А сейчас давайте немного отдохнем и сделаем веселую разминку. </a:t>
            </a:r>
            <a:endParaRPr lang="ru-RU" altLang="ru-RU" sz="3200" b="1" smtClean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12291" name="Picture 29" descr="C:\Users\ANGELINA\Desktop\Новая папка\image-0-02-04-0d3b6f0495d1bd051c61121080361f970213dcca5b18e9694e6d913bfea235b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79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8458200" cy="1924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1600" b="1" smtClean="0"/>
              <a:t>Посмотрите внимательно на экран. Вы должны запомнить цвет фигуры и цифры, которые находятся в этих фигурах. Когда исчезнет картинка, необходимо закрасить геометрические фигуры правильно,  выложить на них  цифры, которые были написаны внутри фигур.</a:t>
            </a:r>
            <a:endParaRPr lang="ru-RU" altLang="ru-RU" sz="1600" b="1" i="1" smtClean="0"/>
          </a:p>
        </p:txBody>
      </p:sp>
      <p:sp>
        <p:nvSpPr>
          <p:cNvPr id="4" name="Овал 3"/>
          <p:cNvSpPr/>
          <p:nvPr/>
        </p:nvSpPr>
        <p:spPr>
          <a:xfrm>
            <a:off x="380999" y="961013"/>
            <a:ext cx="2292985" cy="216217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Times New Roman"/>
              </a:rPr>
              <a:t>2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164212"/>
            <a:ext cx="2075180" cy="175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Times New Roman"/>
              </a:rPr>
              <a:t>1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124200" y="2487757"/>
            <a:ext cx="2423795" cy="251079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Times New Roman"/>
              </a:rPr>
              <a:t> 5 </a:t>
            </a:r>
            <a:endParaRPr lang="ru-RU" sz="110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4830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b="1" i="1" smtClean="0"/>
          </a:p>
        </p:txBody>
      </p:sp>
      <p:pic>
        <p:nvPicPr>
          <p:cNvPr id="15363" name="Picture 2" descr="C:\Users\ANGELINA\Desktop\Новая папка\image-0-02-04-8742a9b3f57b633178dbe3752bcadacbe28ddbac15f865f6f3008f24a0b57eb4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4830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b="1" i="1" smtClean="0"/>
          </a:p>
        </p:txBody>
      </p:sp>
      <p:sp>
        <p:nvSpPr>
          <p:cNvPr id="4" name="Овал 3"/>
          <p:cNvSpPr/>
          <p:nvPr/>
        </p:nvSpPr>
        <p:spPr>
          <a:xfrm>
            <a:off x="533400" y="1676400"/>
            <a:ext cx="2292985" cy="216217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Times New Roman"/>
              </a:rPr>
              <a:t>2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7400" y="1879599"/>
            <a:ext cx="2075180" cy="175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Times New Roman"/>
              </a:rPr>
              <a:t>1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124200" y="3124200"/>
            <a:ext cx="2423795" cy="251079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Times New Roman"/>
              </a:rPr>
              <a:t> 5 </a:t>
            </a:r>
            <a:endParaRPr lang="ru-RU" sz="110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4830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b="1" i="1" smtClean="0"/>
          </a:p>
        </p:txBody>
      </p:sp>
      <p:pic>
        <p:nvPicPr>
          <p:cNvPr id="17411" name="Picture 2" descr="C:\Users\ANGELINA\Desktop\Новая папка\image-0-02-04-778f3904b68a0b3cf0266048c8fc4941f99ee88f7609b93489019b82f91f7b9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ANGELINA\Desktop\Новая папка\image-0-02-04-778f3904b68a0b3cf0266048c8fc4941f99ee88f7609b93489019b82f91f7b9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9588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Users\ANGELINA\Desktop\Новая папка\image-0-02-04-778f3904b68a0b3cf0266048c8fc4941f99ee88f7609b93489019b82f91f7b9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3875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C:\Users\ANGELINA\Desktop\Новая папка\image-0-02-04-778f3904b68a0b3cf0266048c8fc4941f99ee88f7609b93489019b82f91f7b9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C:\Users\ANGELINA\Desktop\Новая папка\image-0-02-04-70261cb2f7211be303f119d3585c4ca3c8a6917f0ba4ac9711b3610c5c0c636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9718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ru-RU" altLang="ru-RU" sz="4000" smtClean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153400" cy="167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sp>
        <p:nvSpPr>
          <p:cNvPr id="18436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7" name="Picture 18" descr="E:\double_doors_napol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7800" y="1524000"/>
            <a:ext cx="914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228600"/>
            <a:ext cx="8458200" cy="4830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smtClean="0"/>
              <a:t>Теперь вам нужно посчитать сколько винтиков, гаек и шурупов и обозначить их количество соответствующими цифрами. Эти цифры и будут кодом к закодированной двери, за которой находится Нолик</a:t>
            </a:r>
            <a:r>
              <a:rPr lang="ru-RU" altLang="ru-RU" sz="2800" smtClean="0"/>
              <a:t>.</a:t>
            </a:r>
          </a:p>
          <a:p>
            <a:pPr eaLnBrk="1" hangingPunct="1">
              <a:buFontTx/>
              <a:buNone/>
            </a:pPr>
            <a:endParaRPr lang="ru-RU" altLang="ru-RU" sz="2800" b="1" i="1" smtClean="0"/>
          </a:p>
        </p:txBody>
      </p:sp>
      <p:pic>
        <p:nvPicPr>
          <p:cNvPr id="19459" name="Picture 6" descr="C:\Users\ANGELINA\Desktop\Новая папка\image-0-02-04-5251586ce9779c129115419cb03cb78db567509e4601d4b03d93790fcadbc8e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743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153400" cy="167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724400" y="741363"/>
            <a:ext cx="4038600" cy="4851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                 </a:t>
            </a:r>
            <a:r>
              <a:rPr lang="ru-RU" altLang="ru-RU" sz="9600" b="1" smtClean="0"/>
              <a:t>- 3</a:t>
            </a:r>
          </a:p>
          <a:p>
            <a:pPr marL="0" indent="0">
              <a:buFontTx/>
              <a:buNone/>
            </a:pPr>
            <a:r>
              <a:rPr lang="ru-RU" altLang="ru-RU" sz="9600" b="1" smtClean="0"/>
              <a:t>       - 5</a:t>
            </a:r>
          </a:p>
          <a:p>
            <a:pPr marL="0" indent="0">
              <a:buFontTx/>
              <a:buNone/>
            </a:pPr>
            <a:r>
              <a:rPr lang="ru-RU" altLang="ru-RU" sz="9600" b="1" smtClean="0"/>
              <a:t>       - 4</a:t>
            </a:r>
          </a:p>
        </p:txBody>
      </p:sp>
      <p:pic>
        <p:nvPicPr>
          <p:cNvPr id="12" name="Picture 8" descr="E:\gay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736600"/>
            <a:ext cx="14843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E:\gay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741363"/>
            <a:ext cx="14843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E:\gay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36600"/>
            <a:ext cx="148431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" name="Picture 8" descr="E:\fls_din31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743200"/>
            <a:ext cx="1279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E:\fls_din31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743200"/>
            <a:ext cx="12811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E:\fls_din31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743200"/>
            <a:ext cx="12811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E:\fls_din31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743200"/>
            <a:ext cx="1279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E:\fls_din31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743200"/>
            <a:ext cx="1279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ANGELINA\Desktop\Новая папка\image-0-02-04-778f3904b68a0b3cf0266048c8fc4941f99ee88f7609b93489019b82f91f7b96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114800"/>
            <a:ext cx="1628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ANGELINA\Desktop\Новая папка\image-0-02-04-778f3904b68a0b3cf0266048c8fc4941f99ee88f7609b93489019b82f91f7b96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114800"/>
            <a:ext cx="1628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ANGELINA\Desktop\Новая папка\image-0-02-04-778f3904b68a0b3cf0266048c8fc4941f99ee88f7609b93489019b82f91f7b96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114800"/>
            <a:ext cx="1628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ANGELINA\Desktop\Новая папка\image-0-02-04-778f3904b68a0b3cf0266048c8fc4941f99ee88f7609b93489019b82f91f7b96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114800"/>
            <a:ext cx="1628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ru-RU" altLang="ru-RU" sz="4000" smtClean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153400" cy="167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sp>
        <p:nvSpPr>
          <p:cNvPr id="21508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9" name="Picture 18" descr="E:\double_doors_napol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7800" y="1524000"/>
            <a:ext cx="914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53200" y="155706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87506" y="28194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0306" y="155706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8305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Ребята если вы хотите помочь Симке освободить Нолика, приготовьтесь к испытаниям.</a:t>
            </a:r>
          </a:p>
        </p:txBody>
      </p:sp>
      <p:pic>
        <p:nvPicPr>
          <p:cNvPr id="3075" name="Picture 6" descr="C:\Users\ANGELINA\Desktop\Новая папка\image-0-02-04-5251586ce9779c129115419cb03cb78db567509e4601d4b03d93790fcadbc8e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143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ru-RU" altLang="ru-RU" sz="4000" smtClean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1534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i="1" smtClean="0"/>
              <a:t>.</a:t>
            </a:r>
            <a:r>
              <a:rPr lang="ru-RU" altLang="ru-RU" sz="2800" smtClean="0"/>
              <a:t> </a:t>
            </a:r>
          </a:p>
        </p:txBody>
      </p:sp>
      <p:pic>
        <p:nvPicPr>
          <p:cNvPr id="22532" name="Picture 2" descr="C:\Users\ANGELINA\Desktop\Новая папка\image-0-02-04-a70aa28618ca52f567a6f17664236a1cc18eb901cba9f058237fd97192cf2b2f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8305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4" descr="C:\Users\ANGELINA\Desktop\Новая папка\image-0-02-04-7025ee2d79a780114486ca56dc463f976564ba174df12adea72760895613322f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722438"/>
            <a:ext cx="3173412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ru-RU" altLang="ru-RU" sz="4000" smtClean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153400" cy="167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sp>
        <p:nvSpPr>
          <p:cNvPr id="23556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7" name="Picture 2" descr="C:\Users\ANGELINA\Desktop\Новая папка\image-0-02-04-ce802bdf3b6bf9b1d39b568fea062d34033677b6aaf72fc465b08e81c2989f87-V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257800"/>
            <a:ext cx="8305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За каждое правильное задание вы получите винтик, гайку или шуруп. В конце испытания они вам пригодятся. И так внимательно слушайте, смотрите и выполняйте.</a:t>
            </a:r>
          </a:p>
        </p:txBody>
      </p:sp>
      <p:pic>
        <p:nvPicPr>
          <p:cNvPr id="4099" name="Picture 2" descr="C:\Users\ANGELINA\Desktop\Новая папка\image-0-02-04-3db5d30f31b5fbdd6df842eb4ab2a4bd22720fc44aa36c91f9fb4eef50085ca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1488"/>
            <a:ext cx="7856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8305800" cy="990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NGELINA\Desktop\77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52400"/>
            <a:ext cx="73215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2514600" y="58674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/>
              <a:t>Какие геометрические фигуры должны получиться при соединении двух деталей? Нарисуй их в рамочках справа.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8305800" cy="990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NGELINA\Desktop\55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96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686800" cy="5211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7171" name="Picture 4" descr="C:\Users\ANGELINA\Desktop\3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6838"/>
            <a:ext cx="7696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5" name="Picture 8" descr="E:\gay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38918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E:\gay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15963"/>
            <a:ext cx="240347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E:\gay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85800"/>
            <a:ext cx="24622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C:\Users\ANGELINA\Desktop\Новая папка\image-0-02-04-f0131856240ce86b7ba030207bfdf3577fed637a146efa5e37dfa663490655b4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1250"/>
            <a:ext cx="480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4538" y="3886200"/>
            <a:ext cx="5181600" cy="2971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676400" y="541020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Посмотрите внимательно и послушайте задание. В каждом нижнем прямоугольнике обведите по точкам цифру, соответствующую количеству геометрических фигур в верхнем прямоугольнике.</a:t>
            </a:r>
          </a:p>
        </p:txBody>
      </p:sp>
      <p:pic>
        <p:nvPicPr>
          <p:cNvPr id="1026" name="Picture 2" descr="C:\Users\ANGELINA\Desktop\печать\111111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7" y="152400"/>
            <a:ext cx="6575425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7150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0" name="Picture 2" descr="C:\Users\ANGELINA\Desktop\777777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</TotalTime>
  <Words>193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Помоги Симке освободить Нолика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сейчас давайте немного отдохнем и сделаем веселую разминку.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ANGELINA</dc:creator>
  <cp:lastModifiedBy>ANGELINA</cp:lastModifiedBy>
  <cp:revision>45</cp:revision>
  <cp:lastPrinted>1601-01-01T00:00:00Z</cp:lastPrinted>
  <dcterms:created xsi:type="dcterms:W3CDTF">1601-01-01T00:00:00Z</dcterms:created>
  <dcterms:modified xsi:type="dcterms:W3CDTF">2017-02-14T18:34:04Z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