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62" r:id="rId2"/>
    <p:sldId id="257" r:id="rId3"/>
    <p:sldId id="258" r:id="rId4"/>
    <p:sldId id="259" r:id="rId5"/>
    <p:sldId id="270" r:id="rId6"/>
    <p:sldId id="265" r:id="rId7"/>
    <p:sldId id="264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830D-2A0A-4879-9702-D87FEA979D6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2D5B2-0B1D-4616-A9E1-F8894E0B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7ACF5-7016-4F7E-9C1B-0CE15B38F2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AF3A83-D29C-40D4-80EC-A12BD1C0724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AE39D-C4EF-4ECE-B695-E844C0A61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989" y="4495889"/>
            <a:ext cx="5371729" cy="1395246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Автор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воспитатель первой квалификационной категории МКДОУ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« Детский сад №4»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Маленкина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Галина Викторовна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 descr="C:\Users\HOME\Downloads\334896-karta-rossii-dlya-detey-doshkolnogo-vozrasta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9046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109399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Игра -</a:t>
            </a:r>
            <a:r>
              <a:rPr lang="ru-RU" sz="3600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ходилка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старшей группе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5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405" y="380745"/>
            <a:ext cx="5828897" cy="933581"/>
          </a:xfrm>
          <a:prstGeom prst="rect">
            <a:avLst/>
          </a:prstGeom>
          <a:solidFill>
            <a:schemeClr val="bg1"/>
          </a:solidFill>
        </p:spPr>
        <p:txBody>
          <a:bodyPr wrap="square" lIns="162553" tIns="81276" rIns="162553" bIns="81276" rtlCol="0">
            <a:spAutoFit/>
          </a:bodyPr>
          <a:lstStyle/>
          <a:p>
            <a:pPr algn="ctr"/>
            <a:r>
              <a:rPr lang="ru-RU" sz="2500" b="1" dirty="0" smtClean="0">
                <a:latin typeface="Georgia" pitchFamily="18" charset="0"/>
              </a:rPr>
              <a:t>Национальные символы России</a:t>
            </a:r>
            <a:endParaRPr lang="ru-RU" sz="2500" b="1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0102" y="1600047"/>
            <a:ext cx="3200179" cy="426755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95936" y="2623322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всем странам славится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Русская красавица: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Белые одёжки,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серёжки,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расплетённою косой,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Умывается росой.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212560" y="5085184"/>
            <a:ext cx="1447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(БЕРЁЗА)</a:t>
            </a:r>
            <a:endParaRPr lang="ru-R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9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ownloads\Ugra_5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194720" cy="2376264"/>
          </a:xfrm>
          <a:prstGeom prst="rect">
            <a:avLst/>
          </a:prstGeom>
          <a:noFill/>
        </p:spPr>
      </p:pic>
      <p:pic>
        <p:nvPicPr>
          <p:cNvPr id="1028" name="Picture 4" descr="C:\Users\HOME\Downloads\post-5bd219f27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2376264" cy="1944216"/>
          </a:xfrm>
          <a:prstGeom prst="rect">
            <a:avLst/>
          </a:prstGeom>
          <a:noFill/>
        </p:spPr>
      </p:pic>
      <p:pic>
        <p:nvPicPr>
          <p:cNvPr id="1029" name="Picture 5" descr="C:\Users\HOME\Downloads\lisa-ryzhaya-vzglyad-sneg-zi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2808312" cy="1951138"/>
          </a:xfrm>
          <a:prstGeom prst="rect">
            <a:avLst/>
          </a:prstGeom>
          <a:noFill/>
        </p:spPr>
      </p:pic>
      <p:pic>
        <p:nvPicPr>
          <p:cNvPr id="1030" name="Picture 6" descr="C:\Users\HOME\Downloads\f3d1c66eaa4c8066e9c20b1126def2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2255971" cy="3240360"/>
          </a:xfrm>
          <a:prstGeom prst="rect">
            <a:avLst/>
          </a:prstGeom>
          <a:noFill/>
        </p:spPr>
      </p:pic>
      <p:pic>
        <p:nvPicPr>
          <p:cNvPr id="2" name="Picture 2" descr="C:\Users\HOME\Downloads\dba585033931a669881cf1ab8896dfd6.jpe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20688"/>
            <a:ext cx="2713368" cy="1802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ownloads\Ugra_5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194720" cy="2376264"/>
          </a:xfrm>
          <a:prstGeom prst="rect">
            <a:avLst/>
          </a:prstGeom>
          <a:noFill/>
        </p:spPr>
      </p:pic>
      <p:pic>
        <p:nvPicPr>
          <p:cNvPr id="1028" name="Picture 4" descr="C:\Users\HOME\Downloads\post-5bd219f27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2376264" cy="1944216"/>
          </a:xfrm>
          <a:prstGeom prst="rect">
            <a:avLst/>
          </a:prstGeom>
          <a:noFill/>
        </p:spPr>
      </p:pic>
      <p:pic>
        <p:nvPicPr>
          <p:cNvPr id="1029" name="Picture 5" descr="C:\Users\HOME\Downloads\lisa-ryzhaya-vzglyad-sneg-zi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2808312" cy="1951138"/>
          </a:xfrm>
          <a:prstGeom prst="rect">
            <a:avLst/>
          </a:prstGeom>
          <a:noFill/>
        </p:spPr>
      </p:pic>
      <p:pic>
        <p:nvPicPr>
          <p:cNvPr id="1030" name="Picture 6" descr="C:\Users\HOME\Downloads\f3d1c66eaa4c8066e9c20b1126def2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2255971" cy="3240360"/>
          </a:xfrm>
          <a:prstGeom prst="rect">
            <a:avLst/>
          </a:prstGeom>
          <a:noFill/>
        </p:spPr>
      </p:pic>
      <p:pic>
        <p:nvPicPr>
          <p:cNvPr id="8" name="Picture 2" descr="C:\Users\HOME\Downloads\dba585033931a669881cf1ab8896dfd6.jpe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4664"/>
            <a:ext cx="2609645" cy="173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2020-05-2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3422154" cy="2016224"/>
          </a:xfrm>
          <a:prstGeom prst="rect">
            <a:avLst/>
          </a:prstGeom>
          <a:noFill/>
        </p:spPr>
      </p:pic>
      <p:pic>
        <p:nvPicPr>
          <p:cNvPr id="4" name="Picture 4" descr="C:\Users\HOME\Downloads\1679372911_3-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880320" cy="2088232"/>
          </a:xfrm>
          <a:prstGeom prst="rect">
            <a:avLst/>
          </a:prstGeom>
          <a:noFill/>
        </p:spPr>
      </p:pic>
      <p:pic>
        <p:nvPicPr>
          <p:cNvPr id="5" name="Picture 5" descr="C:\Users\HOME\Downloads\1695817955_gas-kvas-com-p-kartinki-popugai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3443873" cy="2016224"/>
          </a:xfrm>
          <a:prstGeom prst="rect">
            <a:avLst/>
          </a:prstGeom>
          <a:noFill/>
        </p:spPr>
      </p:pic>
      <p:pic>
        <p:nvPicPr>
          <p:cNvPr id="6" name="Picture 6" descr="C:\Users\HOME\Downloads\153926-sova-polyarnaya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1728192" cy="2016224"/>
          </a:xfrm>
          <a:prstGeom prst="rect">
            <a:avLst/>
          </a:prstGeom>
          <a:noFill/>
        </p:spPr>
      </p:pic>
      <p:pic>
        <p:nvPicPr>
          <p:cNvPr id="2055" name="Picture 7" descr="C:\Users\HOME\Downloads\500496-snegir-ptica-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14096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2020-05-2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3422154" cy="2016224"/>
          </a:xfrm>
          <a:prstGeom prst="rect">
            <a:avLst/>
          </a:prstGeom>
          <a:noFill/>
        </p:spPr>
      </p:pic>
      <p:pic>
        <p:nvPicPr>
          <p:cNvPr id="4" name="Picture 4" descr="C:\Users\HOME\Downloads\1679372911_3-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880320" cy="2088232"/>
          </a:xfrm>
          <a:prstGeom prst="rect">
            <a:avLst/>
          </a:prstGeom>
          <a:noFill/>
        </p:spPr>
      </p:pic>
      <p:pic>
        <p:nvPicPr>
          <p:cNvPr id="5" name="Picture 5" descr="C:\Users\HOME\Downloads\1695817955_gas-kvas-com-p-kartinki-popugai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3443873" cy="2016224"/>
          </a:xfrm>
          <a:prstGeom prst="rect">
            <a:avLst/>
          </a:prstGeom>
          <a:noFill/>
        </p:spPr>
      </p:pic>
      <p:pic>
        <p:nvPicPr>
          <p:cNvPr id="6" name="Picture 6" descr="C:\Users\HOME\Downloads\153926-sova-polyarnaya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1728192" cy="2016224"/>
          </a:xfrm>
          <a:prstGeom prst="rect">
            <a:avLst/>
          </a:prstGeom>
          <a:noFill/>
        </p:spPr>
      </p:pic>
      <p:pic>
        <p:nvPicPr>
          <p:cNvPr id="2055" name="Picture 7" descr="C:\Users\HOME\Downloads\500496-snegir-ptica-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14096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iriusmusic.ru/wa-data/public/shop/products/52/22/42252/images/7663/7663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92" y="685570"/>
            <a:ext cx="4787355" cy="41709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72046" y="990395"/>
            <a:ext cx="3314469" cy="2133909"/>
          </a:xfrm>
          <a:prstGeom prst="rect">
            <a:avLst/>
          </a:prstGeom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Только кнопочки ты тронь запоет скорей…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943504" y="3166743"/>
            <a:ext cx="2372911" cy="656582"/>
          </a:xfrm>
          <a:prstGeom prst="rect">
            <a:avLst/>
          </a:prstGeom>
        </p:spPr>
        <p:txBody>
          <a:bodyPr wrap="square" lIns="162553" tIns="81276" rIns="162553" bIns="81276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(</a:t>
            </a:r>
            <a:r>
              <a:rPr lang="ru-RU" sz="3200" i="1" dirty="0" smtClean="0">
                <a:solidFill>
                  <a:srgbClr val="7030A0"/>
                </a:solidFill>
              </a:rPr>
              <a:t>гармонь</a:t>
            </a:r>
            <a:r>
              <a:rPr lang="ru-RU" sz="3200" dirty="0" smtClean="0">
                <a:solidFill>
                  <a:srgbClr val="7030A0"/>
                </a:solidFill>
              </a:rPr>
              <a:t>).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405" y="380745"/>
            <a:ext cx="5828897" cy="548860"/>
          </a:xfrm>
          <a:prstGeom prst="rect">
            <a:avLst/>
          </a:prstGeom>
          <a:solidFill>
            <a:schemeClr val="bg1"/>
          </a:solidFill>
        </p:spPr>
        <p:txBody>
          <a:bodyPr wrap="square" lIns="162553" tIns="81276" rIns="162553" bIns="81276" rtlCol="0">
            <a:spAutoFit/>
          </a:bodyPr>
          <a:lstStyle/>
          <a:p>
            <a:pPr algn="ctr"/>
            <a:r>
              <a:rPr lang="ru-RU" sz="2500" b="1" dirty="0" smtClean="0">
                <a:latin typeface="Georgia" pitchFamily="18" charset="0"/>
              </a:rPr>
              <a:t>Народные символы России</a:t>
            </a:r>
            <a:endParaRPr lang="ru-RU" sz="25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405" y="380745"/>
            <a:ext cx="5828897" cy="548860"/>
          </a:xfrm>
          <a:prstGeom prst="rect">
            <a:avLst/>
          </a:prstGeom>
          <a:solidFill>
            <a:schemeClr val="bg1"/>
          </a:solidFill>
        </p:spPr>
        <p:txBody>
          <a:bodyPr wrap="square" lIns="162553" tIns="81276" rIns="162553" bIns="81276" rtlCol="0">
            <a:spAutoFit/>
          </a:bodyPr>
          <a:lstStyle/>
          <a:p>
            <a:pPr algn="ctr"/>
            <a:r>
              <a:rPr lang="ru-RU" sz="2500" b="1" dirty="0" smtClean="0">
                <a:latin typeface="Georgia" pitchFamily="18" charset="0"/>
              </a:rPr>
              <a:t>Народные символы России</a:t>
            </a:r>
            <a:endParaRPr lang="ru-RU" sz="2500" b="1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684" y="1289783"/>
            <a:ext cx="2159487" cy="5080425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43417" y="975456"/>
            <a:ext cx="4457392" cy="208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553" tIns="81276" rIns="162553" bIns="81276" numCol="1" anchor="ctr" anchorCtr="0" compatLnSpc="1">
            <a:prstTxWarp prst="textNoShape">
              <a:avLst/>
            </a:prstTxWarp>
            <a:spAutoFit/>
          </a:bodyPr>
          <a:lstStyle/>
          <a:p>
            <a:pPr defTabSz="1625529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Кукла – символ материнства и семейного единства.</a:t>
            </a:r>
            <a:endParaRPr lang="ru-RU" sz="25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defTabSz="16255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Сарафан ее одежка вся из дерева…</a:t>
            </a:r>
            <a:r>
              <a:rPr lang="ru-RU" sz="25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166745"/>
            <a:ext cx="2408091" cy="548860"/>
          </a:xfrm>
          <a:prstGeom prst="rect">
            <a:avLst/>
          </a:prstGeom>
        </p:spPr>
        <p:txBody>
          <a:bodyPr wrap="square" lIns="162553" tIns="81276" rIns="162553" bIns="81276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</a:rPr>
              <a:t>(</a:t>
            </a:r>
            <a:r>
              <a:rPr lang="ru-RU" sz="2500" b="1" i="1" dirty="0" smtClean="0">
                <a:solidFill>
                  <a:srgbClr val="C00000"/>
                </a:solidFill>
              </a:rPr>
              <a:t>матрешка</a:t>
            </a:r>
            <a:r>
              <a:rPr lang="ru-RU" sz="2500" b="1" dirty="0" smtClean="0">
                <a:solidFill>
                  <a:srgbClr val="C00000"/>
                </a:solidFill>
              </a:rPr>
              <a:t>). </a:t>
            </a:r>
            <a:endParaRPr lang="ru-RU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405" y="380745"/>
            <a:ext cx="5828897" cy="548860"/>
          </a:xfrm>
          <a:prstGeom prst="rect">
            <a:avLst/>
          </a:prstGeom>
          <a:solidFill>
            <a:schemeClr val="bg1"/>
          </a:solidFill>
        </p:spPr>
        <p:txBody>
          <a:bodyPr wrap="square" lIns="162553" tIns="81276" rIns="162553" bIns="81276" rtlCol="0">
            <a:spAutoFit/>
          </a:bodyPr>
          <a:lstStyle/>
          <a:p>
            <a:pPr algn="ctr"/>
            <a:r>
              <a:rPr lang="ru-RU" sz="2500" b="1" dirty="0" smtClean="0">
                <a:latin typeface="Georgia" pitchFamily="18" charset="0"/>
              </a:rPr>
              <a:t>Народные символы России</a:t>
            </a:r>
            <a:endParaRPr lang="ru-RU" sz="2500" b="1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7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9912" y="1032190"/>
            <a:ext cx="2830582" cy="5368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29213" y="4005064"/>
            <a:ext cx="1942966" cy="487305"/>
          </a:xfrm>
          <a:prstGeom prst="rect">
            <a:avLst/>
          </a:prstGeom>
        </p:spPr>
        <p:txBody>
          <a:bodyPr wrap="square" lIns="162553" tIns="81276" rIns="162553" bIns="81276">
            <a:spAutoFit/>
          </a:bodyPr>
          <a:lstStyle/>
          <a:p>
            <a:r>
              <a:rPr lang="ru-RU" sz="2100" b="1" i="1" dirty="0" smtClean="0">
                <a:solidFill>
                  <a:srgbClr val="C00000"/>
                </a:solidFill>
              </a:rPr>
              <a:t>(балалайка)</a:t>
            </a:r>
            <a:endParaRPr lang="ru-RU" sz="2100" b="1" i="1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779912" y="2131281"/>
            <a:ext cx="4608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В озорные три струны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Все в России влюблены.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0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405" y="380745"/>
            <a:ext cx="5828897" cy="548860"/>
          </a:xfrm>
          <a:prstGeom prst="rect">
            <a:avLst/>
          </a:prstGeom>
          <a:solidFill>
            <a:schemeClr val="bg1"/>
          </a:solidFill>
        </p:spPr>
        <p:txBody>
          <a:bodyPr wrap="square" lIns="162553" tIns="81276" rIns="162553" bIns="81276" rtlCol="0">
            <a:spAutoFit/>
          </a:bodyPr>
          <a:lstStyle/>
          <a:p>
            <a:pPr algn="ctr"/>
            <a:r>
              <a:rPr lang="ru-RU" sz="2500" b="1" dirty="0" smtClean="0">
                <a:latin typeface="Georgia" pitchFamily="18" charset="0"/>
              </a:rPr>
              <a:t>Народные символы России</a:t>
            </a:r>
            <a:endParaRPr lang="ru-RU" sz="2500" b="1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5416" y="1295222"/>
            <a:ext cx="2977328" cy="4858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48" y="2193717"/>
            <a:ext cx="4685976" cy="2380131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столе стоит пузатый.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Носик – кран его горбатый.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Рядом пряники, конфеты…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Загудит вдруг, как ракета,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Запыхтит, из носа – пар!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Тульский это</a:t>
            </a:r>
            <a:r>
              <a:rPr lang="ru-RU" sz="2400" dirty="0" smtClean="0"/>
              <a:t>… </a:t>
            </a:r>
            <a:endParaRPr lang="ru-RU" sz="21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5652120" y="4581129"/>
            <a:ext cx="2005764" cy="487305"/>
          </a:xfrm>
          <a:prstGeom prst="rect">
            <a:avLst/>
          </a:prstGeom>
        </p:spPr>
        <p:txBody>
          <a:bodyPr wrap="square" lIns="162553" tIns="81276" rIns="162553" bIns="81276">
            <a:spAutoFit/>
          </a:bodyPr>
          <a:lstStyle/>
          <a:p>
            <a:r>
              <a:rPr lang="ru-RU" sz="2100" b="1" i="1" dirty="0" smtClean="0">
                <a:solidFill>
                  <a:srgbClr val="FF0000"/>
                </a:solidFill>
              </a:rPr>
              <a:t>( самовар) </a:t>
            </a:r>
            <a:endParaRPr lang="ru-RU" sz="21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9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92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19</cp:revision>
  <dcterms:created xsi:type="dcterms:W3CDTF">2024-02-25T15:56:37Z</dcterms:created>
  <dcterms:modified xsi:type="dcterms:W3CDTF">2024-03-27T19:51:43Z</dcterms:modified>
</cp:coreProperties>
</file>